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84548-C417-760D-7B2B-E1E84E24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C20D6-08EA-C7BD-5C1E-D6DB18068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581643-DB6F-B2D0-650A-109DDFC4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0D9E3-5DAD-54C9-F86C-47D37AB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38660-8B07-B0F2-EDA5-94E0D6CB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77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4916A-9E95-47AA-5EB8-00C30BD1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5DD73A-95CB-34B5-F687-3698E63FB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3A9D2-AD4F-33CE-E66A-466CB907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36C38A-6FB6-4207-46A0-FBE39BD2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87D09-9A81-C942-1167-9C6DD1A5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99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DD40FF-C2C2-AFD5-63B2-17EE52D77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965842-04FA-833C-6AE7-37EB094BC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B19A13-73D5-9514-D091-9D19E706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11E1C-7C37-399F-27F1-A3A7FCAB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877356-F839-C780-50E0-DB591BEC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87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D3689-8CC9-77E1-F28A-0A258B37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7F882-6030-BF43-988C-ECCFA41B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FC318-F6B0-2263-591B-AA5C4194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8686F-D39D-2651-ECA6-18C4B9A9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E7DC8-CD70-35C0-30E7-9B15216C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D466-B333-03B2-4B8C-91DA5FD6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5F0887-0790-2805-11B1-3B7A837F8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47D6D-8119-6942-5826-9094EED0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00FC5-1DFE-0567-BF85-4CC32FC0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7210B-A892-9743-35C8-DDFB094A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2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94D40-8B10-FF8E-2A60-C1E2085D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614B9-A6B2-70E3-047F-EC69AC862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64DDAC-2A35-E73F-101A-34353655F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B44C8-AC47-AF1C-99C7-B0B43460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E01BF2-9916-74E1-FBFA-8AE1B4F6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22DEE9-C384-45AD-F322-DFC3E841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2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7BC6A-DBC4-7AE9-0CA2-A4FDB7A2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7D1C02-0DE7-FAED-E45A-E976567D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092716-A6D5-F63A-CF74-FE63D8EB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510FA8-2A08-8024-14AE-5323558EF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94ED01-B9EB-03C6-52AB-0874851A2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3FA8DC-FB5D-2BAF-5359-1AD2DA7D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4D5633-B1FA-7A62-EF71-98D0DD64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BF239D-5207-D23A-2A75-A54DA4D4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5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D0442-5CF1-196B-CA31-D50C333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250331-2C58-0D46-46FB-EDA9EA3E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EC7A4A-54F2-51EB-1DBE-B139E661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21D14F-F481-54E5-369D-7F4FB81C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66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518516-8D82-970B-C100-48AF3A2F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458B94-1715-2CD4-EF26-915174F0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3AD4CA-0DD9-3B69-AF76-48C8CC48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9DD8E-2338-F668-4228-A0CD124C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2DA1B-AD17-8E67-F117-4404F257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3E8606-FA25-1627-0FDE-7A9E1576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803C5-F43E-EB77-1AF9-2C957516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2B9C3-F4BA-6460-B641-4F7C7586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88D75-3ECF-0C16-6D38-7B31649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254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3B5C8-B080-C5F6-9625-94570E49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A0241B-4451-FF52-4C20-3A0BA93AB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536EE7-CE16-CABC-E589-662A8B40F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1C7617-9A80-78B4-0EE8-93C6AA79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605539-6C43-A80E-7A16-6603A24C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635AA6-D604-14B7-C6CC-00CE47BC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3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8323FA-7D43-9DF6-B011-8E829A4D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A778B3-BBE3-87D3-BCDC-50559212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B73D5-A135-E449-F859-692D0B937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6435-389D-4F78-AE6C-5F84532BF40D}" type="datetimeFigureOut">
              <a:rPr lang="es-ES" smtClean="0"/>
              <a:t>21/10/2023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E6FA9A-DA6D-6012-2DA7-8BC794F32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981F1-E2A8-CE0D-1259-147ABDFB1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DBC6-7170-41FD-AF54-144ABF589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7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249-0A90-E015-8BDF-E30D9DCA3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090" y="1541039"/>
            <a:ext cx="8202202" cy="2387600"/>
          </a:xfrm>
        </p:spPr>
        <p:txBody>
          <a:bodyPr/>
          <a:lstStyle/>
          <a:p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Gastronomia </a:t>
            </a:r>
            <a:b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trobades interculturals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FA562F-640F-2295-7E65-3A898562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4191" y="4065870"/>
            <a:ext cx="9144000" cy="1201702"/>
          </a:xfrm>
        </p:spPr>
        <p:txBody>
          <a:bodyPr>
            <a:normAutofit/>
          </a:bodyPr>
          <a:lstStyle/>
          <a:p>
            <a:r>
              <a:rPr lang="ca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Granollers </a:t>
            </a:r>
          </a:p>
          <a:p>
            <a:r>
              <a:rPr lang="ca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Economia Social i Solidària</a:t>
            </a:r>
            <a:endParaRPr lang="es-E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743BBC-C01A-FBB4-1637-D31D93AD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8" y="648788"/>
            <a:ext cx="1420093" cy="1755548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231CFB0-0DB2-F69B-B86D-73336110CC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7376" y="2866492"/>
            <a:ext cx="1186815" cy="9461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FB8B386-FF29-3AC2-70D2-220C8F87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05" y="5431623"/>
            <a:ext cx="1087347" cy="4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2005BA-F45F-BC55-BAD7-B709B42E1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14" y="4175578"/>
            <a:ext cx="1051138" cy="8217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BD8940-6FA8-FAC3-7749-193E115E9455}"/>
              </a:ext>
            </a:extLst>
          </p:cNvPr>
          <p:cNvSpPr txBox="1">
            <a:spLocks/>
          </p:cNvSpPr>
          <p:nvPr/>
        </p:nvSpPr>
        <p:spPr>
          <a:xfrm>
            <a:off x="2802682" y="578166"/>
            <a:ext cx="8285220" cy="948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dones de la </a:t>
            </a:r>
            <a:r>
              <a:rPr lang="es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ciutat</a:t>
            </a:r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preparem</a:t>
            </a:r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nou</a:t>
            </a:r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projecte</a:t>
            </a:r>
            <a:r>
              <a:rPr lang="es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26AC7B0-C653-04D2-AB8D-E02AEF4B4EF9}"/>
              </a:ext>
            </a:extLst>
          </p:cNvPr>
          <p:cNvSpPr txBox="1">
            <a:spLocks/>
          </p:cNvSpPr>
          <p:nvPr/>
        </p:nvSpPr>
        <p:spPr>
          <a:xfrm>
            <a:off x="2995090" y="5431623"/>
            <a:ext cx="8285220" cy="948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Inici</a:t>
            </a:r>
            <a:r>
              <a:rPr lang="es-ES" sz="4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48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Properament</a:t>
            </a:r>
            <a:endParaRPr lang="es-ES" sz="48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0B9384-B0D8-A1F9-7944-6098BDD2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>
            <a:normAutofit/>
          </a:bodyPr>
          <a:lstStyle/>
          <a:p>
            <a:pPr algn="ctr"/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Objectius de l’activitat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FB4F9-A5B0-822C-DC0D-FD8635E37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818" y="1506170"/>
            <a:ext cx="6096856" cy="4709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Trobades per xerrar i conèixer la llengua.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Enxarxar els col·lectius de dones de la ciutat.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Tallers i intercanvi de cuina intercultural.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Elaboració de receptes i menús fruit de l’intercanvi.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Preparar-nos pel món laboral i digital.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/>
              <a:t> Associar-nos.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3019C9-3DEA-EF8A-6635-A3D3F8E5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509" y="4099389"/>
            <a:ext cx="4518963" cy="21164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F99BA8-BBED-6083-7940-BDBDB7B5B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509" y="1506170"/>
            <a:ext cx="4512291" cy="23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947C1-53E8-5FA1-4658-F15A09C8D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7510" y="1764029"/>
            <a:ext cx="5768340" cy="444262"/>
          </a:xfrm>
          <a:ln>
            <a:solidFill>
              <a:srgbClr val="E5B419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Trobades per xerrar i conèixer la llengua</a:t>
            </a:r>
            <a:endParaRPr lang="es-ES" sz="2400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D44A1-2502-2E2C-F21E-1A70093A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907" y="1551225"/>
            <a:ext cx="4306253" cy="4849576"/>
          </a:xfrm>
        </p:spPr>
        <p:txBody>
          <a:bodyPr>
            <a:noAutofit/>
          </a:bodyPr>
          <a:lstStyle/>
          <a:p>
            <a:r>
              <a:rPr lang="ca-ES" sz="2400" dirty="0"/>
              <a:t>Practicarem el català.</a:t>
            </a:r>
          </a:p>
          <a:p>
            <a:r>
              <a:rPr lang="ca-ES" sz="2400" dirty="0"/>
              <a:t>Xerrarem sense por a equivocar-se, ajudant-nos les unes a les altres.</a:t>
            </a:r>
          </a:p>
          <a:p>
            <a:r>
              <a:rPr lang="ca-ES" sz="2400" dirty="0"/>
              <a:t>Aprendrem paraules noves, quotidianes, del dia a dia.</a:t>
            </a:r>
          </a:p>
          <a:p>
            <a:r>
              <a:rPr lang="ca-ES" sz="2400" dirty="0"/>
              <a:t>Parlarem de les nostres inquietuds i del nostre dia a dia amb altres companyes.</a:t>
            </a:r>
          </a:p>
          <a:p>
            <a:r>
              <a:rPr lang="ca-ES" sz="2400" dirty="0"/>
              <a:t>Ens relacionarem.</a:t>
            </a:r>
          </a:p>
          <a:p>
            <a:r>
              <a:rPr lang="ca-ES" sz="2400" dirty="0"/>
              <a:t>Aprendre’m a fer coses juntes.</a:t>
            </a:r>
          </a:p>
          <a:p>
            <a:r>
              <a:rPr lang="ca-ES" sz="2400" dirty="0"/>
              <a:t>I ens divertirem!</a:t>
            </a:r>
            <a:endParaRPr lang="es-ES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687989-46BC-201F-E4B2-3D49A300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10" y="3146187"/>
            <a:ext cx="5768340" cy="26670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F7AC08E-ECF3-A44C-9000-B63807BB7F2C}"/>
              </a:ext>
            </a:extLst>
          </p:cNvPr>
          <p:cNvSpPr txBox="1">
            <a:spLocks/>
          </p:cNvSpPr>
          <p:nvPr/>
        </p:nvSpPr>
        <p:spPr>
          <a:xfrm>
            <a:off x="5477510" y="2455108"/>
            <a:ext cx="5768340" cy="444262"/>
          </a:xfrm>
          <a:prstGeom prst="rect">
            <a:avLst/>
          </a:prstGeom>
          <a:ln>
            <a:solidFill>
              <a:srgbClr val="E5B4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a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Enxarxar els col·lectius de dones</a:t>
            </a:r>
            <a:endParaRPr lang="es-ES" sz="2400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FE290454-28B9-6DA7-1F47-995FC53A98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 farem?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4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43C676B-4288-B491-3696-F6357C60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575" y="2648783"/>
            <a:ext cx="1724025" cy="22574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947C1-53E8-5FA1-4658-F15A09C8D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6761" y="2118820"/>
            <a:ext cx="5409883" cy="449896"/>
          </a:xfrm>
          <a:ln>
            <a:solidFill>
              <a:srgbClr val="E5B419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Tallers i intercanvis de cuina intercultural</a:t>
            </a:r>
            <a:endParaRPr lang="es-ES" sz="2400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D44A1-2502-2E2C-F21E-1A70093A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04912"/>
            <a:ext cx="6446520" cy="3552746"/>
          </a:xfrm>
        </p:spPr>
        <p:txBody>
          <a:bodyPr>
            <a:noAutofit/>
          </a:bodyPr>
          <a:lstStyle/>
          <a:p>
            <a:r>
              <a:rPr lang="ca-ES" sz="2400" dirty="0"/>
              <a:t>Aprendrem tècniques de cuina.</a:t>
            </a:r>
          </a:p>
          <a:p>
            <a:r>
              <a:rPr lang="ca-ES" sz="2400" dirty="0"/>
              <a:t>Aprendrem a fer-ho juntes.</a:t>
            </a:r>
          </a:p>
          <a:p>
            <a:r>
              <a:rPr lang="ca-ES" sz="2400" dirty="0"/>
              <a:t>Intercanviarem coneixements i receptes.</a:t>
            </a:r>
          </a:p>
          <a:p>
            <a:r>
              <a:rPr lang="ca-ES" sz="2400" dirty="0"/>
              <a:t>Aprendrem cuina de reaprofitament.</a:t>
            </a:r>
          </a:p>
          <a:p>
            <a:r>
              <a:rPr lang="ca-ES" sz="2400" dirty="0"/>
              <a:t>Inventarem menús</a:t>
            </a:r>
            <a:r>
              <a:rPr lang="es-ES" sz="2400" dirty="0"/>
              <a:t> i noves receptes de cuina de </a:t>
            </a:r>
            <a:r>
              <a:rPr lang="es-ES" sz="2400" dirty="0" err="1"/>
              <a:t>fusió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Dissenyarem</a:t>
            </a:r>
            <a:r>
              <a:rPr lang="es-ES" sz="2400" dirty="0"/>
              <a:t> </a:t>
            </a:r>
            <a:r>
              <a:rPr lang="es-ES" sz="2400" dirty="0" err="1"/>
              <a:t>com</a:t>
            </a:r>
            <a:r>
              <a:rPr lang="es-ES" sz="2400" dirty="0"/>
              <a:t> será el </a:t>
            </a:r>
            <a:r>
              <a:rPr lang="es-ES" sz="2400" dirty="0" err="1"/>
              <a:t>catéring</a:t>
            </a:r>
            <a:r>
              <a:rPr lang="es-ES" sz="2400" dirty="0"/>
              <a:t> que </a:t>
            </a:r>
            <a:r>
              <a:rPr lang="es-ES" sz="2400" dirty="0" err="1"/>
              <a:t>oferirem</a:t>
            </a:r>
            <a:r>
              <a:rPr lang="es-ES" sz="2400" dirty="0"/>
              <a:t> al </a:t>
            </a:r>
            <a:r>
              <a:rPr lang="es-ES" sz="2400" dirty="0" err="1"/>
              <a:t>mercat</a:t>
            </a:r>
            <a:r>
              <a:rPr lang="es-ES" sz="2400" dirty="0"/>
              <a:t>.</a:t>
            </a:r>
            <a:endParaRPr lang="ca-ES" sz="24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F7AC08E-ECF3-A44C-9000-B63807BB7F2C}"/>
              </a:ext>
            </a:extLst>
          </p:cNvPr>
          <p:cNvSpPr txBox="1">
            <a:spLocks/>
          </p:cNvSpPr>
          <p:nvPr/>
        </p:nvSpPr>
        <p:spPr>
          <a:xfrm>
            <a:off x="7707948" y="5332330"/>
            <a:ext cx="4194652" cy="762635"/>
          </a:xfrm>
          <a:prstGeom prst="rect">
            <a:avLst/>
          </a:prstGeom>
          <a:ln>
            <a:solidFill>
              <a:srgbClr val="E5B41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b="1" i="1" dirty="0" err="1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Elaboració</a:t>
            </a:r>
            <a:r>
              <a:rPr lang="es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receptes i menús </a:t>
            </a:r>
            <a:r>
              <a:rPr lang="es-ES" sz="2400" b="1" i="1" dirty="0" err="1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fruit</a:t>
            </a:r>
            <a:r>
              <a:rPr lang="es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s-ES" sz="2400" b="1" i="1" dirty="0" err="1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l’intercanvi</a:t>
            </a:r>
            <a:endParaRPr lang="es-ES" sz="2400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45ECD3-5B55-D525-1778-F9433DB6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00" y="261304"/>
            <a:ext cx="2895600" cy="2133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3AC7C3-D880-94D1-1CB8-9719C3D9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1" y="87174"/>
            <a:ext cx="2286000" cy="16954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ADE4E0-09CF-32C6-52C9-CB7DE974E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818" y="2821026"/>
            <a:ext cx="1940363" cy="1912937"/>
          </a:xfrm>
          <a:prstGeom prst="rect">
            <a:avLst/>
          </a:prstGeom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20245800-FF0D-2C0F-C41B-82CC035581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 farem?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1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947C1-53E8-5FA1-4658-F15A09C8D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721" y="1443519"/>
            <a:ext cx="5909272" cy="468510"/>
          </a:xfrm>
          <a:ln>
            <a:solidFill>
              <a:srgbClr val="E5B419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a-ES" sz="2400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Preparar-nos pel món laboral i digital</a:t>
            </a:r>
            <a:endParaRPr lang="es-ES" sz="2400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D44A1-2502-2E2C-F21E-1A70093A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721" y="2180274"/>
            <a:ext cx="7296283" cy="4484686"/>
          </a:xfrm>
        </p:spPr>
        <p:txBody>
          <a:bodyPr>
            <a:noAutofit/>
          </a:bodyPr>
          <a:lstStyle/>
          <a:p>
            <a:r>
              <a:rPr lang="ca-ES" sz="2400" dirty="0"/>
              <a:t>Ens </a:t>
            </a:r>
            <a:r>
              <a:rPr lang="ca-ES" sz="2400" dirty="0" err="1"/>
              <a:t>treiem</a:t>
            </a:r>
            <a:r>
              <a:rPr lang="ca-ES" sz="2400" dirty="0"/>
              <a:t> el carnet de manipuladores d’aliments.</a:t>
            </a:r>
          </a:p>
          <a:p>
            <a:r>
              <a:rPr lang="ca-ES" sz="2400" dirty="0"/>
              <a:t>Aprenem a buscar receptes per Internet.</a:t>
            </a:r>
          </a:p>
          <a:p>
            <a:r>
              <a:rPr lang="ca-ES" sz="2400" dirty="0"/>
              <a:t>Aprenem a fer el nostre currículum.</a:t>
            </a:r>
          </a:p>
          <a:p>
            <a:r>
              <a:rPr lang="ca-ES" sz="2400" dirty="0"/>
              <a:t>Aprenem a buscar feina per Internet.</a:t>
            </a:r>
          </a:p>
          <a:p>
            <a:r>
              <a:rPr lang="ca-ES" sz="2400" dirty="0"/>
              <a:t>Aprenem a fer el nostre menú a l’ordinador.</a:t>
            </a:r>
          </a:p>
          <a:p>
            <a:r>
              <a:rPr lang="ca-ES" sz="2400" dirty="0"/>
              <a:t>Busquem ajudar per difondre el nostre càtering.</a:t>
            </a:r>
          </a:p>
          <a:p>
            <a:r>
              <a:rPr lang="ca-ES" sz="2400" dirty="0"/>
              <a:t>Aprenem nutrició</a:t>
            </a:r>
          </a:p>
          <a:p>
            <a:r>
              <a:rPr lang="ca-ES" sz="2400" dirty="0"/>
              <a:t>Aprenem sistema d’estalvi  (CAF) per ajudar-nos en la llibertat econòmica</a:t>
            </a:r>
          </a:p>
          <a:p>
            <a:r>
              <a:rPr lang="ca-ES" sz="2400" dirty="0"/>
              <a:t>Ens associarem.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6291A003-CCC7-1809-1687-BFA80297CB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 farem?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menus imatges sin copyrigth">
            <a:extLst>
              <a:ext uri="{FF2B5EF4-FFF2-40B4-BE49-F238E27FC236}">
                <a16:creationId xmlns:a16="http://schemas.microsoft.com/office/drawing/2014/main" id="{FA4EC3E0-C06D-0E74-B077-73C60108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37" y="550548"/>
            <a:ext cx="3101511" cy="20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urriculum imatges sin copyrigth">
            <a:extLst>
              <a:ext uri="{FF2B5EF4-FFF2-40B4-BE49-F238E27FC236}">
                <a16:creationId xmlns:a16="http://schemas.microsoft.com/office/drawing/2014/main" id="{FC39C33C-4693-BE57-CF89-8151D1EF1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37" y="2803645"/>
            <a:ext cx="3101511" cy="31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eceptes llibres">
            <a:extLst>
              <a:ext uri="{FF2B5EF4-FFF2-40B4-BE49-F238E27FC236}">
                <a16:creationId xmlns:a16="http://schemas.microsoft.com/office/drawing/2014/main" id="{CFA94975-7BD0-E336-767D-060987D8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43" y="5093002"/>
            <a:ext cx="2717638" cy="16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7249-0A90-E015-8BDF-E30D9DCA3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700" y="855627"/>
            <a:ext cx="8202202" cy="2387600"/>
          </a:xfrm>
        </p:spPr>
        <p:txBody>
          <a:bodyPr/>
          <a:lstStyle/>
          <a:p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Juntes fem millor</a:t>
            </a:r>
            <a:b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b="1" i="1" dirty="0">
                <a:solidFill>
                  <a:srgbClr val="E5B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món!!</a:t>
            </a:r>
            <a:endParaRPr lang="es-ES" b="1" i="1" dirty="0">
              <a:solidFill>
                <a:srgbClr val="E5B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FA562F-640F-2295-7E65-3A898562C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801" y="3380458"/>
            <a:ext cx="9144000" cy="1201702"/>
          </a:xfrm>
        </p:spPr>
        <p:txBody>
          <a:bodyPr>
            <a:normAutofit/>
          </a:bodyPr>
          <a:lstStyle/>
          <a:p>
            <a:r>
              <a:rPr lang="ca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Granollers </a:t>
            </a:r>
          </a:p>
          <a:p>
            <a:r>
              <a:rPr lang="ca-E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Economia Social i Solidària</a:t>
            </a:r>
            <a:endParaRPr lang="es-E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E69F0A-AB3D-E78E-4893-B4992A0E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8" y="648788"/>
            <a:ext cx="1420093" cy="175554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09F43D6F-D07C-1031-AB82-7E92249F92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7376" y="2866492"/>
            <a:ext cx="1186815" cy="94615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24854BF4-D51E-ADB8-141A-416711C5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05" y="5431623"/>
            <a:ext cx="1087347" cy="4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7CBD30-500A-847D-9F8C-2952BE53D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14" y="4175578"/>
            <a:ext cx="1051138" cy="8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289</Words>
  <Application>Microsoft Office PowerPoint</Application>
  <PresentationFormat>Panorámica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de Office</vt:lpstr>
      <vt:lpstr>Gastronomia  i trobades interculturals</vt:lpstr>
      <vt:lpstr>Objectius de l’activitat</vt:lpstr>
      <vt:lpstr>Presentación de PowerPoint</vt:lpstr>
      <vt:lpstr>Presentación de PowerPoint</vt:lpstr>
      <vt:lpstr>Presentación de PowerPoint</vt:lpstr>
      <vt:lpstr>Juntes fem millor el món!!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 i trobades interculturals</dc:title>
  <dc:creator>MARIA TERESA TUBAU ILLAN</dc:creator>
  <cp:lastModifiedBy>MARIA TERESA TUBAU</cp:lastModifiedBy>
  <cp:revision>3</cp:revision>
  <dcterms:created xsi:type="dcterms:W3CDTF">2023-03-05T09:27:06Z</dcterms:created>
  <dcterms:modified xsi:type="dcterms:W3CDTF">2023-10-21T16:09:02Z</dcterms:modified>
</cp:coreProperties>
</file>